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860" r:id="rId3"/>
    <p:sldId id="867" r:id="rId4"/>
    <p:sldId id="861" r:id="rId5"/>
    <p:sldId id="862" r:id="rId6"/>
    <p:sldId id="863" r:id="rId7"/>
    <p:sldId id="864" r:id="rId8"/>
    <p:sldId id="865" r:id="rId9"/>
    <p:sldId id="866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50" d="100"/>
          <a:sy n="50" d="100"/>
        </p:scale>
        <p:origin x="72" y="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语篇导航-DA.eps" descr="id:21474864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34514" y="2542440"/>
            <a:ext cx="1651000" cy="403225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442770"/>
            <a:ext cx="11485848" cy="1130246"/>
          </a:xfrm>
        </p:spPr>
        <p:txBody>
          <a:bodyPr/>
          <a:lstStyle/>
          <a:p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本文是一篇说明文。文章主要介绍了人们喜欢锻炼的原因以及锻炼对健康的好处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同时介绍了几种常见的运动及注意事项。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358" y="932719"/>
            <a:ext cx="10645696" cy="134415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4834" y="2019214"/>
            <a:ext cx="6274508" cy="250012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①Many people today like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exercise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like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dance or play ball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different kinds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exercise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people like exercising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good for their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exercise helps make them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tired,so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sleep better at night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②You may like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do,take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care of your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sure you have the right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like to run 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roads,but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must watch out for cars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③Walking is good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exercise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 take a long walk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fun if you don’t go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alone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two of you may have a great time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334623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④Some people like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others don’t like to go into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like this kind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exercise,make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sure that someone is watching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must always take care when you are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Jumping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rope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跳绳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 riding a bike is also good exercise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⑤There are many other kinds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exercise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out what you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 need help 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often do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exercise,and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can help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exercise 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will know what it makes you feel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205805" y="1339999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The passage tells us about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exercise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running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swimming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118" y="900094"/>
            <a:ext cx="3304174" cy="439905"/>
          </a:xfrm>
          <a:prstGeom prst="rect">
            <a:avLst/>
          </a:prstGeom>
        </p:spPr>
      </p:pic>
      <p:sp>
        <p:nvSpPr>
          <p:cNvPr id="6" name="内容占位符 1"/>
          <p:cNvSpPr txBox="1"/>
          <p:nvPr/>
        </p:nvSpPr>
        <p:spPr bwMode="auto">
          <a:xfrm>
            <a:off x="360854" y="357301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主旨大意题。根据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“Many people today like exercise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及全文可知，文章主要介绍了人们喜欢锻炼的原因以及不同的锻炼方式，因此文章的主旨是锻炼。故选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2348880"/>
            <a:ext cx="11485848" cy="1612236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276872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主旨大意题容易以偏概全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误选仅涵盖文章部分内容的选项。文章可能论述多个方面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部分选项只涉及其中一个小要点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却遗漏关键信息。例如本题可能误选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都只是文章的部分内容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没办法概括整篇文章。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301" y="2262620"/>
            <a:ext cx="1726892" cy="48559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5159102" y="2103331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538208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kinds of exercise are there in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509520" algn="l"/>
                <a:tab pos="4486275" algn="l"/>
                <a:tab pos="75311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277493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细节理解题。根据第一段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“Some like to run, and some like to walk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Others dance or play ball games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、第四段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“Some people like to swim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“Jumping a rope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跳绳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 riding a bike is also good exercise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可知，本文提及了跑步、走路、跳舞、打球、游泳、跳绳及骑自行车，共七种锻炼方式。故选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2845799" y="2441973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The structure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passage may be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90495" algn="l"/>
                <a:tab pos="520192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  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	               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pic>
        <p:nvPicPr>
          <p:cNvPr id="6" name="aw30.jpg" descr="id:214750248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56167" y="1560554"/>
            <a:ext cx="982980" cy="1344295"/>
          </a:xfrm>
          <a:prstGeom prst="rect">
            <a:avLst/>
          </a:prstGeom>
        </p:spPr>
      </p:pic>
      <p:pic>
        <p:nvPicPr>
          <p:cNvPr id="8" name="aw31.jpg" descr="id:214750249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04366" y="1594981"/>
            <a:ext cx="1017905" cy="1386840"/>
          </a:xfrm>
          <a:prstGeom prst="rect">
            <a:avLst/>
          </a:prstGeom>
        </p:spPr>
      </p:pic>
      <p:pic>
        <p:nvPicPr>
          <p:cNvPr id="9" name="aw32.jpg" descr="id:214750250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247334" y="1709779"/>
            <a:ext cx="879475" cy="1195070"/>
          </a:xfrm>
          <a:prstGeom prst="rect">
            <a:avLst/>
          </a:prstGeom>
        </p:spPr>
      </p:pic>
      <p:pic>
        <p:nvPicPr>
          <p:cNvPr id="10" name="aw33.jpg" descr="id:214750251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551590" y="1572619"/>
            <a:ext cx="974725" cy="133223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8622" y="870603"/>
            <a:ext cx="3634654" cy="410438"/>
          </a:xfrm>
          <a:prstGeom prst="rect">
            <a:avLst/>
          </a:prstGeom>
        </p:spPr>
      </p:pic>
      <p:sp>
        <p:nvSpPr>
          <p:cNvPr id="11" name="内容占位符 2"/>
          <p:cNvSpPr txBox="1"/>
          <p:nvPr/>
        </p:nvSpPr>
        <p:spPr bwMode="auto">
          <a:xfrm>
            <a:off x="360854" y="304090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篇章结构题。通读全文可知，第一段点明主题：很多人喜欢锻炼；第二到第四段具体介绍几种锻炼方式及注意事项；第五段进行总结，鼓励人们去锻炼。因此本文属于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总—分—总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638</Words>
  <Application>Microsoft Office PowerPoint</Application>
  <PresentationFormat>自定义</PresentationFormat>
  <Paragraphs>26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马秀丽</cp:lastModifiedBy>
  <cp:revision>474</cp:revision>
  <dcterms:created xsi:type="dcterms:W3CDTF">2020-11-06T05:24:00Z</dcterms:created>
  <dcterms:modified xsi:type="dcterms:W3CDTF">2025-09-16T03:32:32Z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1E4552908CA14191A6F8B4F741949EC7_12</vt:lpwstr>
  </property>
</Properties>
</file>